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 />
  <Relationship Id="rId2" Type="http://schemas.openxmlformats.org/package/2006/relationships/metadata/core-properties" Target="docProps/core.xml" />
  <Relationship Id="rId1" Type="http://schemas.openxmlformats.org/officeDocument/2006/relationships/officeDocument" Target="ppt/presentation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94" autoAdjust="0"/>
    <p:restoredTop sz="96548" autoAdjust="0"/>
  </p:normalViewPr>
  <p:slideViewPr>
    <p:cSldViewPr>
      <p:cViewPr varScale="1">
        <p:scale>
          <a:sx n="46" d="100"/>
          <a:sy n="46" d="100"/>
        </p:scale>
        <p:origin x="273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 standalone="yes"?>
<Relationships xmlns="http://schemas.openxmlformats.org/package/2006/relationships">
  <Relationship Id="rId3" Type="http://schemas.openxmlformats.org/officeDocument/2006/relationships/presProps" Target="presProps.xml" />
  <Relationship Id="rId2" Type="http://schemas.openxmlformats.org/officeDocument/2006/relationships/slide" Target="slides/slide1.xml" />
  <Relationship Id="rId1" Type="http://schemas.openxmlformats.org/officeDocument/2006/relationships/slideMaster" Target="slideMasters/slideMaster1.xml" />
  <Relationship Id="rId6" Type="http://schemas.openxmlformats.org/officeDocument/2006/relationships/tableStyles" Target="tableStyles.xml" />
  <Relationship Id="rId5" Type="http://schemas.openxmlformats.org/officeDocument/2006/relationships/theme" Target="theme/theme1.xml" />
  <Relationship Id="rId4" Type="http://schemas.openxmlformats.org/officeDocument/2006/relationships/viewProps" Target="viewProps.xml" 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48995" y="392422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6857999" y="0"/>
                </a:moveTo>
                <a:lnTo>
                  <a:pt x="0" y="0"/>
                </a:lnTo>
                <a:lnTo>
                  <a:pt x="0" y="9905999"/>
                </a:lnTo>
                <a:lnTo>
                  <a:pt x="6857999" y="9905999"/>
                </a:lnTo>
                <a:lnTo>
                  <a:pt x="6857999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58846" y="3908277"/>
            <a:ext cx="558800" cy="559435"/>
          </a:xfrm>
          <a:custGeom>
            <a:avLst/>
            <a:gdLst/>
            <a:ahLst/>
            <a:cxnLst/>
            <a:rect l="l" t="t" r="r" b="b"/>
            <a:pathLst>
              <a:path w="558800" h="559435">
                <a:moveTo>
                  <a:pt x="459486" y="0"/>
                </a:moveTo>
                <a:lnTo>
                  <a:pt x="99060" y="0"/>
                </a:lnTo>
                <a:lnTo>
                  <a:pt x="89154" y="762"/>
                </a:lnTo>
                <a:lnTo>
                  <a:pt x="43434" y="16764"/>
                </a:lnTo>
                <a:lnTo>
                  <a:pt x="11430" y="51816"/>
                </a:lnTo>
                <a:lnTo>
                  <a:pt x="0" y="89154"/>
                </a:lnTo>
                <a:lnTo>
                  <a:pt x="0" y="469392"/>
                </a:lnTo>
                <a:lnTo>
                  <a:pt x="11430" y="506730"/>
                </a:lnTo>
                <a:lnTo>
                  <a:pt x="35814" y="536448"/>
                </a:lnTo>
                <a:lnTo>
                  <a:pt x="69342" y="554736"/>
                </a:lnTo>
                <a:lnTo>
                  <a:pt x="99060" y="559308"/>
                </a:lnTo>
                <a:lnTo>
                  <a:pt x="459486" y="559308"/>
                </a:lnTo>
                <a:lnTo>
                  <a:pt x="506730" y="547116"/>
                </a:lnTo>
                <a:lnTo>
                  <a:pt x="517289" y="540258"/>
                </a:lnTo>
                <a:lnTo>
                  <a:pt x="99822" y="540258"/>
                </a:lnTo>
                <a:lnTo>
                  <a:pt x="90678" y="539496"/>
                </a:lnTo>
                <a:lnTo>
                  <a:pt x="91440" y="539496"/>
                </a:lnTo>
                <a:lnTo>
                  <a:pt x="86868" y="538734"/>
                </a:lnTo>
                <a:lnTo>
                  <a:pt x="83058" y="538734"/>
                </a:lnTo>
                <a:lnTo>
                  <a:pt x="74676" y="536448"/>
                </a:lnTo>
                <a:lnTo>
                  <a:pt x="75438" y="536448"/>
                </a:lnTo>
                <a:lnTo>
                  <a:pt x="69151" y="534162"/>
                </a:lnTo>
                <a:lnTo>
                  <a:pt x="68580" y="534162"/>
                </a:lnTo>
                <a:lnTo>
                  <a:pt x="60198" y="530352"/>
                </a:lnTo>
                <a:lnTo>
                  <a:pt x="60960" y="530352"/>
                </a:lnTo>
                <a:lnTo>
                  <a:pt x="55245" y="526542"/>
                </a:lnTo>
                <a:lnTo>
                  <a:pt x="54864" y="526542"/>
                </a:lnTo>
                <a:lnTo>
                  <a:pt x="48332" y="521970"/>
                </a:lnTo>
                <a:lnTo>
                  <a:pt x="48006" y="521970"/>
                </a:lnTo>
                <a:lnTo>
                  <a:pt x="36576" y="510540"/>
                </a:lnTo>
                <a:lnTo>
                  <a:pt x="36745" y="510540"/>
                </a:lnTo>
                <a:lnTo>
                  <a:pt x="32004" y="504444"/>
                </a:lnTo>
                <a:lnTo>
                  <a:pt x="32308" y="504444"/>
                </a:lnTo>
                <a:lnTo>
                  <a:pt x="28194" y="497586"/>
                </a:lnTo>
                <a:lnTo>
                  <a:pt x="28575" y="497586"/>
                </a:lnTo>
                <a:lnTo>
                  <a:pt x="25527" y="491490"/>
                </a:lnTo>
                <a:lnTo>
                  <a:pt x="25146" y="491490"/>
                </a:lnTo>
                <a:lnTo>
                  <a:pt x="22375" y="483870"/>
                </a:lnTo>
                <a:lnTo>
                  <a:pt x="22098" y="483870"/>
                </a:lnTo>
                <a:lnTo>
                  <a:pt x="19812" y="475488"/>
                </a:lnTo>
                <a:lnTo>
                  <a:pt x="20447" y="475488"/>
                </a:lnTo>
                <a:lnTo>
                  <a:pt x="19177" y="467868"/>
                </a:lnTo>
                <a:lnTo>
                  <a:pt x="19050" y="467868"/>
                </a:lnTo>
                <a:lnTo>
                  <a:pt x="18288" y="458724"/>
                </a:lnTo>
                <a:lnTo>
                  <a:pt x="19050" y="458724"/>
                </a:lnTo>
                <a:lnTo>
                  <a:pt x="19050" y="99822"/>
                </a:lnTo>
                <a:lnTo>
                  <a:pt x="18288" y="99822"/>
                </a:lnTo>
                <a:lnTo>
                  <a:pt x="19050" y="90678"/>
                </a:lnTo>
                <a:lnTo>
                  <a:pt x="19188" y="90678"/>
                </a:lnTo>
                <a:lnTo>
                  <a:pt x="20435" y="83820"/>
                </a:lnTo>
                <a:lnTo>
                  <a:pt x="19812" y="83820"/>
                </a:lnTo>
                <a:lnTo>
                  <a:pt x="22098" y="75438"/>
                </a:lnTo>
                <a:lnTo>
                  <a:pt x="22375" y="75438"/>
                </a:lnTo>
                <a:lnTo>
                  <a:pt x="25146" y="67818"/>
                </a:lnTo>
                <a:lnTo>
                  <a:pt x="25527" y="67818"/>
                </a:lnTo>
                <a:lnTo>
                  <a:pt x="28575" y="61722"/>
                </a:lnTo>
                <a:lnTo>
                  <a:pt x="28194" y="61722"/>
                </a:lnTo>
                <a:lnTo>
                  <a:pt x="32308" y="54864"/>
                </a:lnTo>
                <a:lnTo>
                  <a:pt x="32004" y="54864"/>
                </a:lnTo>
                <a:lnTo>
                  <a:pt x="36745" y="48768"/>
                </a:lnTo>
                <a:lnTo>
                  <a:pt x="36576" y="48768"/>
                </a:lnTo>
                <a:lnTo>
                  <a:pt x="42672" y="42672"/>
                </a:lnTo>
                <a:lnTo>
                  <a:pt x="41910" y="42672"/>
                </a:lnTo>
                <a:lnTo>
                  <a:pt x="48006" y="37338"/>
                </a:lnTo>
                <a:lnTo>
                  <a:pt x="48332" y="37338"/>
                </a:lnTo>
                <a:lnTo>
                  <a:pt x="54864" y="32766"/>
                </a:lnTo>
                <a:lnTo>
                  <a:pt x="54102" y="32766"/>
                </a:lnTo>
                <a:lnTo>
                  <a:pt x="60960" y="28194"/>
                </a:lnTo>
                <a:lnTo>
                  <a:pt x="61874" y="28194"/>
                </a:lnTo>
                <a:lnTo>
                  <a:pt x="68580" y="25146"/>
                </a:lnTo>
                <a:lnTo>
                  <a:pt x="69723" y="25146"/>
                </a:lnTo>
                <a:lnTo>
                  <a:pt x="75438" y="22860"/>
                </a:lnTo>
                <a:lnTo>
                  <a:pt x="74676" y="22860"/>
                </a:lnTo>
                <a:lnTo>
                  <a:pt x="83058" y="20574"/>
                </a:lnTo>
                <a:lnTo>
                  <a:pt x="82296" y="20574"/>
                </a:lnTo>
                <a:lnTo>
                  <a:pt x="91440" y="19050"/>
                </a:lnTo>
                <a:lnTo>
                  <a:pt x="517969" y="19050"/>
                </a:lnTo>
                <a:lnTo>
                  <a:pt x="515112" y="16764"/>
                </a:lnTo>
                <a:lnTo>
                  <a:pt x="479298" y="2286"/>
                </a:lnTo>
                <a:lnTo>
                  <a:pt x="469392" y="762"/>
                </a:lnTo>
                <a:lnTo>
                  <a:pt x="459486" y="0"/>
                </a:lnTo>
                <a:close/>
              </a:path>
              <a:path w="558800" h="559435">
                <a:moveTo>
                  <a:pt x="476250" y="537972"/>
                </a:moveTo>
                <a:lnTo>
                  <a:pt x="467106" y="539496"/>
                </a:lnTo>
                <a:lnTo>
                  <a:pt x="467868" y="539496"/>
                </a:lnTo>
                <a:lnTo>
                  <a:pt x="458724" y="540258"/>
                </a:lnTo>
                <a:lnTo>
                  <a:pt x="517289" y="540258"/>
                </a:lnTo>
                <a:lnTo>
                  <a:pt x="519466" y="538734"/>
                </a:lnTo>
                <a:lnTo>
                  <a:pt x="474726" y="538734"/>
                </a:lnTo>
                <a:lnTo>
                  <a:pt x="476250" y="537972"/>
                </a:lnTo>
                <a:close/>
              </a:path>
              <a:path w="558800" h="559435">
                <a:moveTo>
                  <a:pt x="82296" y="537972"/>
                </a:moveTo>
                <a:lnTo>
                  <a:pt x="83058" y="538734"/>
                </a:lnTo>
                <a:lnTo>
                  <a:pt x="86868" y="538734"/>
                </a:lnTo>
                <a:lnTo>
                  <a:pt x="82296" y="537972"/>
                </a:lnTo>
                <a:close/>
              </a:path>
              <a:path w="558800" h="559435">
                <a:moveTo>
                  <a:pt x="490728" y="533400"/>
                </a:moveTo>
                <a:lnTo>
                  <a:pt x="482346" y="536448"/>
                </a:lnTo>
                <a:lnTo>
                  <a:pt x="483870" y="536448"/>
                </a:lnTo>
                <a:lnTo>
                  <a:pt x="474726" y="538734"/>
                </a:lnTo>
                <a:lnTo>
                  <a:pt x="519466" y="538734"/>
                </a:lnTo>
                <a:lnTo>
                  <a:pt x="522732" y="536448"/>
                </a:lnTo>
                <a:lnTo>
                  <a:pt x="525018" y="534162"/>
                </a:lnTo>
                <a:lnTo>
                  <a:pt x="489966" y="534162"/>
                </a:lnTo>
                <a:lnTo>
                  <a:pt x="490728" y="533400"/>
                </a:lnTo>
                <a:close/>
              </a:path>
              <a:path w="558800" h="559435">
                <a:moveTo>
                  <a:pt x="67056" y="533400"/>
                </a:moveTo>
                <a:lnTo>
                  <a:pt x="68580" y="534162"/>
                </a:lnTo>
                <a:lnTo>
                  <a:pt x="69151" y="534162"/>
                </a:lnTo>
                <a:lnTo>
                  <a:pt x="67056" y="533400"/>
                </a:lnTo>
                <a:close/>
              </a:path>
              <a:path w="558800" h="559435">
                <a:moveTo>
                  <a:pt x="504444" y="525780"/>
                </a:moveTo>
                <a:lnTo>
                  <a:pt x="496824" y="530352"/>
                </a:lnTo>
                <a:lnTo>
                  <a:pt x="497586" y="530352"/>
                </a:lnTo>
                <a:lnTo>
                  <a:pt x="489966" y="534162"/>
                </a:lnTo>
                <a:lnTo>
                  <a:pt x="525018" y="534162"/>
                </a:lnTo>
                <a:lnTo>
                  <a:pt x="529590" y="529590"/>
                </a:lnTo>
                <a:lnTo>
                  <a:pt x="532299" y="526542"/>
                </a:lnTo>
                <a:lnTo>
                  <a:pt x="503682" y="526542"/>
                </a:lnTo>
                <a:lnTo>
                  <a:pt x="504444" y="525780"/>
                </a:lnTo>
                <a:close/>
              </a:path>
              <a:path w="558800" h="559435">
                <a:moveTo>
                  <a:pt x="54102" y="525780"/>
                </a:moveTo>
                <a:lnTo>
                  <a:pt x="54864" y="526542"/>
                </a:lnTo>
                <a:lnTo>
                  <a:pt x="55245" y="526542"/>
                </a:lnTo>
                <a:lnTo>
                  <a:pt x="54102" y="525780"/>
                </a:lnTo>
                <a:close/>
              </a:path>
              <a:path w="558800" h="559435">
                <a:moveTo>
                  <a:pt x="510540" y="521208"/>
                </a:moveTo>
                <a:lnTo>
                  <a:pt x="503682" y="526542"/>
                </a:lnTo>
                <a:lnTo>
                  <a:pt x="532299" y="526542"/>
                </a:lnTo>
                <a:lnTo>
                  <a:pt x="535686" y="522732"/>
                </a:lnTo>
                <a:lnTo>
                  <a:pt x="536295" y="521970"/>
                </a:lnTo>
                <a:lnTo>
                  <a:pt x="509778" y="521970"/>
                </a:lnTo>
                <a:lnTo>
                  <a:pt x="510540" y="521208"/>
                </a:lnTo>
                <a:close/>
              </a:path>
              <a:path w="558800" h="559435">
                <a:moveTo>
                  <a:pt x="47244" y="521208"/>
                </a:moveTo>
                <a:lnTo>
                  <a:pt x="48006" y="521970"/>
                </a:lnTo>
                <a:lnTo>
                  <a:pt x="48332" y="521970"/>
                </a:lnTo>
                <a:lnTo>
                  <a:pt x="47244" y="521208"/>
                </a:lnTo>
                <a:close/>
              </a:path>
              <a:path w="558800" h="559435">
                <a:moveTo>
                  <a:pt x="541172" y="515874"/>
                </a:moveTo>
                <a:lnTo>
                  <a:pt x="516636" y="515874"/>
                </a:lnTo>
                <a:lnTo>
                  <a:pt x="515874" y="516636"/>
                </a:lnTo>
                <a:lnTo>
                  <a:pt x="509778" y="521970"/>
                </a:lnTo>
                <a:lnTo>
                  <a:pt x="536295" y="521970"/>
                </a:lnTo>
                <a:lnTo>
                  <a:pt x="541172" y="515874"/>
                </a:lnTo>
                <a:close/>
              </a:path>
              <a:path w="558800" h="559435">
                <a:moveTo>
                  <a:pt x="516207" y="516255"/>
                </a:moveTo>
                <a:lnTo>
                  <a:pt x="515778" y="516636"/>
                </a:lnTo>
                <a:lnTo>
                  <a:pt x="516207" y="516255"/>
                </a:lnTo>
                <a:close/>
              </a:path>
              <a:path w="558800" h="559435">
                <a:moveTo>
                  <a:pt x="516636" y="515874"/>
                </a:moveTo>
                <a:lnTo>
                  <a:pt x="516207" y="516255"/>
                </a:lnTo>
                <a:lnTo>
                  <a:pt x="515874" y="516636"/>
                </a:lnTo>
                <a:lnTo>
                  <a:pt x="516636" y="515874"/>
                </a:lnTo>
                <a:close/>
              </a:path>
              <a:path w="558800" h="559435">
                <a:moveTo>
                  <a:pt x="521208" y="510540"/>
                </a:moveTo>
                <a:lnTo>
                  <a:pt x="516207" y="516255"/>
                </a:lnTo>
                <a:lnTo>
                  <a:pt x="516636" y="515874"/>
                </a:lnTo>
                <a:lnTo>
                  <a:pt x="541172" y="515874"/>
                </a:lnTo>
                <a:lnTo>
                  <a:pt x="541782" y="515112"/>
                </a:lnTo>
                <a:lnTo>
                  <a:pt x="543860" y="511302"/>
                </a:lnTo>
                <a:lnTo>
                  <a:pt x="521208" y="511302"/>
                </a:lnTo>
                <a:lnTo>
                  <a:pt x="521208" y="510540"/>
                </a:lnTo>
                <a:close/>
              </a:path>
              <a:path w="558800" h="559435">
                <a:moveTo>
                  <a:pt x="36745" y="510540"/>
                </a:moveTo>
                <a:lnTo>
                  <a:pt x="36576" y="510540"/>
                </a:lnTo>
                <a:lnTo>
                  <a:pt x="37338" y="511302"/>
                </a:lnTo>
                <a:lnTo>
                  <a:pt x="36745" y="510540"/>
                </a:lnTo>
                <a:close/>
              </a:path>
              <a:path w="558800" h="559435">
                <a:moveTo>
                  <a:pt x="547600" y="504444"/>
                </a:moveTo>
                <a:lnTo>
                  <a:pt x="526542" y="504444"/>
                </a:lnTo>
                <a:lnTo>
                  <a:pt x="521208" y="511302"/>
                </a:lnTo>
                <a:lnTo>
                  <a:pt x="543860" y="511302"/>
                </a:lnTo>
                <a:lnTo>
                  <a:pt x="547600" y="504444"/>
                </a:lnTo>
                <a:close/>
              </a:path>
              <a:path w="558800" h="559435">
                <a:moveTo>
                  <a:pt x="32308" y="504444"/>
                </a:moveTo>
                <a:lnTo>
                  <a:pt x="32004" y="504444"/>
                </a:lnTo>
                <a:lnTo>
                  <a:pt x="32766" y="505206"/>
                </a:lnTo>
                <a:lnTo>
                  <a:pt x="32308" y="504444"/>
                </a:lnTo>
                <a:close/>
              </a:path>
              <a:path w="558800" h="559435">
                <a:moveTo>
                  <a:pt x="551180" y="497586"/>
                </a:moveTo>
                <a:lnTo>
                  <a:pt x="530352" y="497586"/>
                </a:lnTo>
                <a:lnTo>
                  <a:pt x="525780" y="505206"/>
                </a:lnTo>
                <a:lnTo>
                  <a:pt x="526542" y="504444"/>
                </a:lnTo>
                <a:lnTo>
                  <a:pt x="547600" y="504444"/>
                </a:lnTo>
                <a:lnTo>
                  <a:pt x="550926" y="498348"/>
                </a:lnTo>
                <a:lnTo>
                  <a:pt x="551180" y="497586"/>
                </a:lnTo>
                <a:close/>
              </a:path>
              <a:path w="558800" h="559435">
                <a:moveTo>
                  <a:pt x="28575" y="497586"/>
                </a:moveTo>
                <a:lnTo>
                  <a:pt x="28194" y="497586"/>
                </a:lnTo>
                <a:lnTo>
                  <a:pt x="28956" y="498348"/>
                </a:lnTo>
                <a:lnTo>
                  <a:pt x="28575" y="497586"/>
                </a:lnTo>
                <a:close/>
              </a:path>
              <a:path w="558800" h="559435">
                <a:moveTo>
                  <a:pt x="533400" y="490728"/>
                </a:moveTo>
                <a:lnTo>
                  <a:pt x="529590" y="498348"/>
                </a:lnTo>
                <a:lnTo>
                  <a:pt x="530352" y="497586"/>
                </a:lnTo>
                <a:lnTo>
                  <a:pt x="551180" y="497586"/>
                </a:lnTo>
                <a:lnTo>
                  <a:pt x="553212" y="491490"/>
                </a:lnTo>
                <a:lnTo>
                  <a:pt x="533400" y="491490"/>
                </a:lnTo>
                <a:lnTo>
                  <a:pt x="533400" y="490728"/>
                </a:lnTo>
                <a:close/>
              </a:path>
              <a:path w="558800" h="559435">
                <a:moveTo>
                  <a:pt x="25146" y="490728"/>
                </a:moveTo>
                <a:lnTo>
                  <a:pt x="25146" y="491490"/>
                </a:lnTo>
                <a:lnTo>
                  <a:pt x="25527" y="491490"/>
                </a:lnTo>
                <a:lnTo>
                  <a:pt x="25146" y="490728"/>
                </a:lnTo>
                <a:close/>
              </a:path>
              <a:path w="558800" h="559435">
                <a:moveTo>
                  <a:pt x="555849" y="483108"/>
                </a:moveTo>
                <a:lnTo>
                  <a:pt x="536448" y="483108"/>
                </a:lnTo>
                <a:lnTo>
                  <a:pt x="533400" y="491490"/>
                </a:lnTo>
                <a:lnTo>
                  <a:pt x="553212" y="491490"/>
                </a:lnTo>
                <a:lnTo>
                  <a:pt x="553974" y="489204"/>
                </a:lnTo>
                <a:lnTo>
                  <a:pt x="555849" y="483108"/>
                </a:lnTo>
                <a:close/>
              </a:path>
              <a:path w="558800" h="559435">
                <a:moveTo>
                  <a:pt x="22098" y="483108"/>
                </a:moveTo>
                <a:lnTo>
                  <a:pt x="22098" y="483870"/>
                </a:lnTo>
                <a:lnTo>
                  <a:pt x="22375" y="483870"/>
                </a:lnTo>
                <a:lnTo>
                  <a:pt x="22098" y="483108"/>
                </a:lnTo>
                <a:close/>
              </a:path>
              <a:path w="558800" h="559435">
                <a:moveTo>
                  <a:pt x="537972" y="475488"/>
                </a:moveTo>
                <a:lnTo>
                  <a:pt x="535686" y="483870"/>
                </a:lnTo>
                <a:lnTo>
                  <a:pt x="536448" y="483108"/>
                </a:lnTo>
                <a:lnTo>
                  <a:pt x="555849" y="483108"/>
                </a:lnTo>
                <a:lnTo>
                  <a:pt x="557022" y="479298"/>
                </a:lnTo>
                <a:lnTo>
                  <a:pt x="557490" y="476250"/>
                </a:lnTo>
                <a:lnTo>
                  <a:pt x="537972" y="476250"/>
                </a:lnTo>
                <a:lnTo>
                  <a:pt x="537972" y="475488"/>
                </a:lnTo>
                <a:close/>
              </a:path>
              <a:path w="558800" h="559435">
                <a:moveTo>
                  <a:pt x="20447" y="475488"/>
                </a:moveTo>
                <a:lnTo>
                  <a:pt x="19812" y="475488"/>
                </a:lnTo>
                <a:lnTo>
                  <a:pt x="20574" y="476250"/>
                </a:lnTo>
                <a:lnTo>
                  <a:pt x="20447" y="475488"/>
                </a:lnTo>
                <a:close/>
              </a:path>
              <a:path w="558800" h="559435">
                <a:moveTo>
                  <a:pt x="558546" y="90678"/>
                </a:moveTo>
                <a:lnTo>
                  <a:pt x="539496" y="90678"/>
                </a:lnTo>
                <a:lnTo>
                  <a:pt x="539496" y="467868"/>
                </a:lnTo>
                <a:lnTo>
                  <a:pt x="539369" y="467868"/>
                </a:lnTo>
                <a:lnTo>
                  <a:pt x="537972" y="476250"/>
                </a:lnTo>
                <a:lnTo>
                  <a:pt x="557490" y="476250"/>
                </a:lnTo>
                <a:lnTo>
                  <a:pt x="558546" y="469392"/>
                </a:lnTo>
                <a:lnTo>
                  <a:pt x="558546" y="90678"/>
                </a:lnTo>
                <a:close/>
              </a:path>
              <a:path w="558800" h="559435">
                <a:moveTo>
                  <a:pt x="19050" y="467106"/>
                </a:moveTo>
                <a:lnTo>
                  <a:pt x="19050" y="467868"/>
                </a:lnTo>
                <a:lnTo>
                  <a:pt x="19177" y="467868"/>
                </a:lnTo>
                <a:lnTo>
                  <a:pt x="19050" y="467106"/>
                </a:lnTo>
                <a:close/>
              </a:path>
              <a:path w="558800" h="559435">
                <a:moveTo>
                  <a:pt x="539496" y="467106"/>
                </a:moveTo>
                <a:lnTo>
                  <a:pt x="539369" y="467868"/>
                </a:lnTo>
                <a:lnTo>
                  <a:pt x="539496" y="467868"/>
                </a:lnTo>
                <a:lnTo>
                  <a:pt x="539496" y="467106"/>
                </a:lnTo>
                <a:close/>
              </a:path>
              <a:path w="558800" h="559435">
                <a:moveTo>
                  <a:pt x="19050" y="458724"/>
                </a:moveTo>
                <a:lnTo>
                  <a:pt x="18288" y="458724"/>
                </a:lnTo>
                <a:lnTo>
                  <a:pt x="19050" y="459486"/>
                </a:lnTo>
                <a:lnTo>
                  <a:pt x="19050" y="458724"/>
                </a:lnTo>
                <a:close/>
              </a:path>
              <a:path w="558800" h="559435">
                <a:moveTo>
                  <a:pt x="19188" y="90678"/>
                </a:moveTo>
                <a:lnTo>
                  <a:pt x="19050" y="90678"/>
                </a:lnTo>
                <a:lnTo>
                  <a:pt x="19050" y="91440"/>
                </a:lnTo>
                <a:lnTo>
                  <a:pt x="19188" y="90678"/>
                </a:lnTo>
                <a:close/>
              </a:path>
              <a:path w="558800" h="559435">
                <a:moveTo>
                  <a:pt x="557608" y="83058"/>
                </a:moveTo>
                <a:lnTo>
                  <a:pt x="537972" y="83058"/>
                </a:lnTo>
                <a:lnTo>
                  <a:pt x="539496" y="91440"/>
                </a:lnTo>
                <a:lnTo>
                  <a:pt x="539496" y="90678"/>
                </a:lnTo>
                <a:lnTo>
                  <a:pt x="558546" y="90678"/>
                </a:lnTo>
                <a:lnTo>
                  <a:pt x="558546" y="89154"/>
                </a:lnTo>
                <a:lnTo>
                  <a:pt x="557608" y="83058"/>
                </a:lnTo>
                <a:close/>
              </a:path>
              <a:path w="558800" h="559435">
                <a:moveTo>
                  <a:pt x="20574" y="83058"/>
                </a:moveTo>
                <a:lnTo>
                  <a:pt x="19812" y="83820"/>
                </a:lnTo>
                <a:lnTo>
                  <a:pt x="20435" y="83820"/>
                </a:lnTo>
                <a:lnTo>
                  <a:pt x="20574" y="83058"/>
                </a:lnTo>
                <a:close/>
              </a:path>
              <a:path w="558800" h="559435">
                <a:moveTo>
                  <a:pt x="535686" y="75438"/>
                </a:moveTo>
                <a:lnTo>
                  <a:pt x="537972" y="83820"/>
                </a:lnTo>
                <a:lnTo>
                  <a:pt x="537972" y="83058"/>
                </a:lnTo>
                <a:lnTo>
                  <a:pt x="557608" y="83058"/>
                </a:lnTo>
                <a:lnTo>
                  <a:pt x="557022" y="79248"/>
                </a:lnTo>
                <a:lnTo>
                  <a:pt x="556006" y="76200"/>
                </a:lnTo>
                <a:lnTo>
                  <a:pt x="536448" y="76200"/>
                </a:lnTo>
                <a:lnTo>
                  <a:pt x="535686" y="75438"/>
                </a:lnTo>
                <a:close/>
              </a:path>
              <a:path w="558800" h="559435">
                <a:moveTo>
                  <a:pt x="22375" y="75438"/>
                </a:moveTo>
                <a:lnTo>
                  <a:pt x="22098" y="75438"/>
                </a:lnTo>
                <a:lnTo>
                  <a:pt x="22098" y="76200"/>
                </a:lnTo>
                <a:lnTo>
                  <a:pt x="22375" y="75438"/>
                </a:lnTo>
                <a:close/>
              </a:path>
              <a:path w="558800" h="559435">
                <a:moveTo>
                  <a:pt x="553212" y="67818"/>
                </a:moveTo>
                <a:lnTo>
                  <a:pt x="533400" y="67818"/>
                </a:lnTo>
                <a:lnTo>
                  <a:pt x="536448" y="76200"/>
                </a:lnTo>
                <a:lnTo>
                  <a:pt x="556006" y="76200"/>
                </a:lnTo>
                <a:lnTo>
                  <a:pt x="553212" y="67818"/>
                </a:lnTo>
                <a:close/>
              </a:path>
              <a:path w="558800" h="559435">
                <a:moveTo>
                  <a:pt x="25527" y="67818"/>
                </a:moveTo>
                <a:lnTo>
                  <a:pt x="25146" y="67818"/>
                </a:lnTo>
                <a:lnTo>
                  <a:pt x="25146" y="68580"/>
                </a:lnTo>
                <a:lnTo>
                  <a:pt x="25527" y="67818"/>
                </a:lnTo>
                <a:close/>
              </a:path>
              <a:path w="558800" h="559435">
                <a:moveTo>
                  <a:pt x="529590" y="60960"/>
                </a:moveTo>
                <a:lnTo>
                  <a:pt x="533400" y="68580"/>
                </a:lnTo>
                <a:lnTo>
                  <a:pt x="533400" y="67818"/>
                </a:lnTo>
                <a:lnTo>
                  <a:pt x="553212" y="67818"/>
                </a:lnTo>
                <a:lnTo>
                  <a:pt x="551180" y="61722"/>
                </a:lnTo>
                <a:lnTo>
                  <a:pt x="530352" y="61722"/>
                </a:lnTo>
                <a:lnTo>
                  <a:pt x="529590" y="60960"/>
                </a:lnTo>
                <a:close/>
              </a:path>
              <a:path w="558800" h="559435">
                <a:moveTo>
                  <a:pt x="28956" y="60960"/>
                </a:moveTo>
                <a:lnTo>
                  <a:pt x="28194" y="61722"/>
                </a:lnTo>
                <a:lnTo>
                  <a:pt x="28575" y="61722"/>
                </a:lnTo>
                <a:lnTo>
                  <a:pt x="28956" y="60960"/>
                </a:lnTo>
                <a:close/>
              </a:path>
              <a:path w="558800" h="559435">
                <a:moveTo>
                  <a:pt x="547497" y="54102"/>
                </a:moveTo>
                <a:lnTo>
                  <a:pt x="525780" y="54102"/>
                </a:lnTo>
                <a:lnTo>
                  <a:pt x="530352" y="61722"/>
                </a:lnTo>
                <a:lnTo>
                  <a:pt x="551180" y="61722"/>
                </a:lnTo>
                <a:lnTo>
                  <a:pt x="550926" y="60960"/>
                </a:lnTo>
                <a:lnTo>
                  <a:pt x="547497" y="54102"/>
                </a:lnTo>
                <a:close/>
              </a:path>
              <a:path w="558800" h="559435">
                <a:moveTo>
                  <a:pt x="32766" y="54102"/>
                </a:moveTo>
                <a:lnTo>
                  <a:pt x="32004" y="54864"/>
                </a:lnTo>
                <a:lnTo>
                  <a:pt x="32308" y="54864"/>
                </a:lnTo>
                <a:lnTo>
                  <a:pt x="32766" y="54102"/>
                </a:lnTo>
                <a:close/>
              </a:path>
              <a:path w="558800" h="559435">
                <a:moveTo>
                  <a:pt x="544068" y="48006"/>
                </a:moveTo>
                <a:lnTo>
                  <a:pt x="521208" y="48006"/>
                </a:lnTo>
                <a:lnTo>
                  <a:pt x="525780" y="54864"/>
                </a:lnTo>
                <a:lnTo>
                  <a:pt x="525780" y="54102"/>
                </a:lnTo>
                <a:lnTo>
                  <a:pt x="547497" y="54102"/>
                </a:lnTo>
                <a:lnTo>
                  <a:pt x="546354" y="51816"/>
                </a:lnTo>
                <a:lnTo>
                  <a:pt x="544068" y="48006"/>
                </a:lnTo>
                <a:close/>
              </a:path>
              <a:path w="558800" h="559435">
                <a:moveTo>
                  <a:pt x="37338" y="48006"/>
                </a:moveTo>
                <a:lnTo>
                  <a:pt x="36576" y="48768"/>
                </a:lnTo>
                <a:lnTo>
                  <a:pt x="36745" y="48768"/>
                </a:lnTo>
                <a:lnTo>
                  <a:pt x="37338" y="48006"/>
                </a:lnTo>
                <a:close/>
              </a:path>
              <a:path w="558800" h="559435">
                <a:moveTo>
                  <a:pt x="516207" y="42338"/>
                </a:moveTo>
                <a:lnTo>
                  <a:pt x="521208" y="48768"/>
                </a:lnTo>
                <a:lnTo>
                  <a:pt x="521208" y="48006"/>
                </a:lnTo>
                <a:lnTo>
                  <a:pt x="544068" y="48006"/>
                </a:lnTo>
                <a:lnTo>
                  <a:pt x="541782" y="44196"/>
                </a:lnTo>
                <a:lnTo>
                  <a:pt x="540562" y="42672"/>
                </a:lnTo>
                <a:lnTo>
                  <a:pt x="516636" y="42672"/>
                </a:lnTo>
                <a:lnTo>
                  <a:pt x="516207" y="42338"/>
                </a:lnTo>
                <a:close/>
              </a:path>
              <a:path w="558800" h="559435">
                <a:moveTo>
                  <a:pt x="515874" y="41910"/>
                </a:moveTo>
                <a:lnTo>
                  <a:pt x="516207" y="42338"/>
                </a:lnTo>
                <a:lnTo>
                  <a:pt x="516636" y="42672"/>
                </a:lnTo>
                <a:lnTo>
                  <a:pt x="515874" y="41910"/>
                </a:lnTo>
                <a:close/>
              </a:path>
              <a:path w="558800" h="559435">
                <a:moveTo>
                  <a:pt x="539953" y="41910"/>
                </a:moveTo>
                <a:lnTo>
                  <a:pt x="515874" y="41910"/>
                </a:lnTo>
                <a:lnTo>
                  <a:pt x="516636" y="42672"/>
                </a:lnTo>
                <a:lnTo>
                  <a:pt x="540562" y="42672"/>
                </a:lnTo>
                <a:lnTo>
                  <a:pt x="539953" y="41910"/>
                </a:lnTo>
                <a:close/>
              </a:path>
              <a:path w="558800" h="559435">
                <a:moveTo>
                  <a:pt x="528732" y="28194"/>
                </a:moveTo>
                <a:lnTo>
                  <a:pt x="496824" y="28194"/>
                </a:lnTo>
                <a:lnTo>
                  <a:pt x="504444" y="32766"/>
                </a:lnTo>
                <a:lnTo>
                  <a:pt x="503682" y="32766"/>
                </a:lnTo>
                <a:lnTo>
                  <a:pt x="510540" y="37338"/>
                </a:lnTo>
                <a:lnTo>
                  <a:pt x="509778" y="37338"/>
                </a:lnTo>
                <a:lnTo>
                  <a:pt x="516207" y="42338"/>
                </a:lnTo>
                <a:lnTo>
                  <a:pt x="515874" y="41910"/>
                </a:lnTo>
                <a:lnTo>
                  <a:pt x="539953" y="41910"/>
                </a:lnTo>
                <a:lnTo>
                  <a:pt x="529590" y="28956"/>
                </a:lnTo>
                <a:lnTo>
                  <a:pt x="528732" y="28194"/>
                </a:lnTo>
                <a:close/>
              </a:path>
              <a:path w="558800" h="559435">
                <a:moveTo>
                  <a:pt x="48332" y="37338"/>
                </a:moveTo>
                <a:lnTo>
                  <a:pt x="48006" y="37338"/>
                </a:lnTo>
                <a:lnTo>
                  <a:pt x="47244" y="38100"/>
                </a:lnTo>
                <a:lnTo>
                  <a:pt x="48332" y="37338"/>
                </a:lnTo>
                <a:close/>
              </a:path>
              <a:path w="558800" h="559435">
                <a:moveTo>
                  <a:pt x="61874" y="28194"/>
                </a:moveTo>
                <a:lnTo>
                  <a:pt x="60960" y="28194"/>
                </a:lnTo>
                <a:lnTo>
                  <a:pt x="60198" y="28956"/>
                </a:lnTo>
                <a:lnTo>
                  <a:pt x="61874" y="28194"/>
                </a:lnTo>
                <a:close/>
              </a:path>
              <a:path w="558800" h="559435">
                <a:moveTo>
                  <a:pt x="525303" y="25146"/>
                </a:moveTo>
                <a:lnTo>
                  <a:pt x="489966" y="25146"/>
                </a:lnTo>
                <a:lnTo>
                  <a:pt x="497586" y="28956"/>
                </a:lnTo>
                <a:lnTo>
                  <a:pt x="496824" y="28194"/>
                </a:lnTo>
                <a:lnTo>
                  <a:pt x="528732" y="28194"/>
                </a:lnTo>
                <a:lnTo>
                  <a:pt x="525303" y="25146"/>
                </a:lnTo>
                <a:close/>
              </a:path>
              <a:path w="558800" h="559435">
                <a:moveTo>
                  <a:pt x="69723" y="25146"/>
                </a:moveTo>
                <a:lnTo>
                  <a:pt x="68580" y="25146"/>
                </a:lnTo>
                <a:lnTo>
                  <a:pt x="67818" y="25908"/>
                </a:lnTo>
                <a:lnTo>
                  <a:pt x="69723" y="25146"/>
                </a:lnTo>
                <a:close/>
              </a:path>
              <a:path w="558800" h="559435">
                <a:moveTo>
                  <a:pt x="517969" y="19050"/>
                </a:moveTo>
                <a:lnTo>
                  <a:pt x="467106" y="19050"/>
                </a:lnTo>
                <a:lnTo>
                  <a:pt x="476250" y="20574"/>
                </a:lnTo>
                <a:lnTo>
                  <a:pt x="474726" y="20574"/>
                </a:lnTo>
                <a:lnTo>
                  <a:pt x="483870" y="22860"/>
                </a:lnTo>
                <a:lnTo>
                  <a:pt x="482346" y="22860"/>
                </a:lnTo>
                <a:lnTo>
                  <a:pt x="490728" y="25908"/>
                </a:lnTo>
                <a:lnTo>
                  <a:pt x="489966" y="25146"/>
                </a:lnTo>
                <a:lnTo>
                  <a:pt x="525303" y="25146"/>
                </a:lnTo>
                <a:lnTo>
                  <a:pt x="522732" y="22860"/>
                </a:lnTo>
                <a:lnTo>
                  <a:pt x="517969" y="19050"/>
                </a:lnTo>
                <a:close/>
              </a:path>
              <a:path w="558800" h="559435">
                <a:moveTo>
                  <a:pt x="99822" y="19050"/>
                </a:moveTo>
                <a:lnTo>
                  <a:pt x="91440" y="19050"/>
                </a:lnTo>
                <a:lnTo>
                  <a:pt x="90678" y="19812"/>
                </a:lnTo>
                <a:lnTo>
                  <a:pt x="99822" y="19050"/>
                </a:lnTo>
                <a:close/>
              </a:path>
              <a:path w="558800" h="559435">
                <a:moveTo>
                  <a:pt x="467106" y="19050"/>
                </a:moveTo>
                <a:lnTo>
                  <a:pt x="458724" y="19050"/>
                </a:lnTo>
                <a:lnTo>
                  <a:pt x="467868" y="19812"/>
                </a:lnTo>
                <a:lnTo>
                  <a:pt x="467106" y="190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5302" y="1475465"/>
            <a:ext cx="459740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2.jpg" />
  <Relationship Id="rId7" Type="http://schemas.openxmlformats.org/officeDocument/2006/relationships/image" Target="../media/image3.png" />
  <Relationship Id="rId2" Type="http://schemas.openxmlformats.org/officeDocument/2006/relationships/image" Target="../media/image1.png" />
  <Relationship Id="rId1" Type="http://schemas.openxmlformats.org/officeDocument/2006/relationships/slideLayout" Target="../slideLayouts/slideLayout2.xml" />
  <Relationship Id="rId6" Type="http://schemas.openxmlformats.org/officeDocument/2006/relationships/hyperlink" Target="mailto:avecmonmari@gmail.com" TargetMode="External" />
  <Relationship Id="rId5" Type="http://schemas.openxmlformats.org/officeDocument/2006/relationships/hyperlink" Target="mailto:community@city.toyooka.lg.jp" TargetMode="External" />
  <Relationship Id="rId4" Type="http://schemas.openxmlformats.org/officeDocument/2006/relationships/hyperlink" Target="https://forms.gle/ag6LU5G8211pyRa29" TargetMode="Externa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70154" y="8883840"/>
            <a:ext cx="6831496" cy="143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566770" y="1393541"/>
            <a:ext cx="415512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オンライン学習会</a:t>
            </a:r>
            <a:endParaRPr sz="2800" b="1" dirty="0">
              <a:latin typeface="Meiryo UI" panose="020B0604030504040204" pitchFamily="50" charset="-128"/>
              <a:ea typeface="Meiryo UI" panose="020B0604030504040204" pitchFamily="50" charset="-128"/>
              <a:cs typeface="SimSu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1650" y="1820341"/>
            <a:ext cx="64419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「ヤングケアラーについて学ぼう」</a:t>
            </a:r>
            <a:endParaRPr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178" y="2428130"/>
            <a:ext cx="6439272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000" spc="-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子どもが子どもでいられるために、専門職としてできること</a:t>
            </a:r>
            <a:endParaRPr lang="en-US" altLang="ja-JP" sz="2000" spc="-25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000" spc="-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　　　　　　　　　　　　　　～まずは気づいて、そして </a:t>
            </a:r>
            <a:r>
              <a:rPr lang="ja-JP" altLang="en-US" sz="2800" b="1" spc="-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連携</a:t>
            </a:r>
            <a:r>
              <a:rPr lang="ja-JP" altLang="en-US" sz="2800" spc="-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/>
            </a:r>
            <a:r>
              <a:rPr lang="ja-JP" altLang="en-US" sz="2000" spc="-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へ</a:t>
            </a:r>
            <a:endParaRPr lang="en-US" altLang="ja-JP" sz="2000" spc="-25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5615" y="3923343"/>
            <a:ext cx="431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3200" spc="-5" dirty="0">
                <a:solidFill>
                  <a:srgbClr val="FF0000"/>
                </a:solidFill>
                <a:latin typeface="SimSun"/>
                <a:cs typeface="SimSun"/>
              </a:rPr>
              <a:t>日</a:t>
            </a:r>
            <a:endParaRPr sz="3200" dirty="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70" y="3365500"/>
            <a:ext cx="2358692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6000" spc="-50" dirty="0">
                <a:solidFill>
                  <a:srgbClr val="FF0000"/>
                </a:solidFill>
                <a:latin typeface="Copperplate Gothic Bold" panose="020E0705020206020404" pitchFamily="34" charset="0"/>
                <a:cs typeface="Sitka Heading"/>
              </a:rPr>
              <a:t>9</a:t>
            </a:r>
            <a:r>
              <a:rPr sz="7200" spc="-25" dirty="0">
                <a:solidFill>
                  <a:srgbClr val="FF0000"/>
                </a:solidFill>
                <a:latin typeface="Copperplate Gothic Bold" panose="020E0705020206020404" pitchFamily="34" charset="0"/>
                <a:cs typeface="Sitka Heading"/>
              </a:rPr>
              <a:t>/</a:t>
            </a:r>
            <a:r>
              <a:rPr lang="en-US" altLang="ja-JP" sz="6000" spc="85" dirty="0">
                <a:solidFill>
                  <a:srgbClr val="FF0000"/>
                </a:solidFill>
                <a:latin typeface="Copperplate Gothic Bold" panose="020E0705020206020404" pitchFamily="34" charset="0"/>
                <a:cs typeface="Sitka Heading"/>
              </a:rPr>
              <a:t>11</a:t>
            </a:r>
            <a:endParaRPr sz="6000" dirty="0">
              <a:latin typeface="Copperplate Gothic Bold" panose="020E0705020206020404" pitchFamily="34" charset="0"/>
              <a:cs typeface="Sitka Heading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6922" y="4463232"/>
            <a:ext cx="29457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19</a:t>
            </a:r>
            <a:r>
              <a:rPr sz="2700" spc="7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：</a:t>
            </a:r>
            <a:r>
              <a:rPr sz="2700" spc="-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3</a:t>
            </a:r>
            <a:r>
              <a:rPr sz="2700" spc="-75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0</a:t>
            </a:r>
            <a:r>
              <a:rPr sz="2700" spc="-105" dirty="0">
                <a:solidFill>
                  <a:srgbClr val="FF0000"/>
                </a:solidFill>
                <a:latin typeface="Copperplate Gothic Bold" panose="020E0705020206020404" pitchFamily="34" charset="0"/>
                <a:cs typeface="MS Gothic"/>
              </a:rPr>
              <a:t>〜</a:t>
            </a:r>
            <a:r>
              <a:rPr sz="2700" spc="-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21</a:t>
            </a:r>
            <a:r>
              <a:rPr sz="2700" spc="7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：</a:t>
            </a:r>
            <a:r>
              <a:rPr sz="2700" spc="-80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0</a:t>
            </a:r>
            <a:r>
              <a:rPr sz="2700" spc="25" dirty="0">
                <a:solidFill>
                  <a:srgbClr val="FF0000"/>
                </a:solidFill>
                <a:latin typeface="Copperplate Gothic Bold" panose="020E0705020206020404" pitchFamily="34" charset="0"/>
                <a:cs typeface="Microsoft Yi Baiti"/>
              </a:rPr>
              <a:t>0</a:t>
            </a:r>
            <a:endParaRPr sz="2700" dirty="0">
              <a:latin typeface="Copperplate Gothic Bold" panose="020E0705020206020404" pitchFamily="34" charset="0"/>
              <a:cs typeface="Microsoft Yi Bait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5506" y="3430470"/>
            <a:ext cx="3157601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n"/>
            </a:pP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ヤングケアラー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とは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SimSun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法令上の定義はありませんが、「大人が担うような家事や家族の世話、介護、感情面などのサポートなどを行っている１８歳未満の子ども」とされています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554" y="6149990"/>
            <a:ext cx="5963249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2900" indent="-342900">
              <a:spcBef>
                <a:spcPts val="100"/>
              </a:spcBef>
              <a:buFont typeface="Wingdings" panose="05000000000000000000" pitchFamily="2" charset="2"/>
              <a:buChar char="n"/>
            </a:pPr>
            <a:r>
              <a:rPr lang="ja-JP" altLang="en-US" sz="2800" spc="-135"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　</a:t>
            </a:r>
            <a:r>
              <a:rPr sz="2800" spc="-135"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参加</a:t>
            </a:r>
            <a:r>
              <a:rPr lang="ja-JP" altLang="en-US" sz="2800" spc="-135"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費</a:t>
            </a:r>
            <a:r>
              <a:rPr sz="2800" spc="-135"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無料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  <a:cs typeface="Yu Gothic UI"/>
            </a:endParaRPr>
          </a:p>
          <a:p>
            <a:pPr marL="360000"/>
            <a:r>
              <a:rPr lang="ja-JP" altLang="en-US" spc="-6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　 　　　</a:t>
            </a:r>
            <a:r>
              <a:rPr spc="-6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※9/</a:t>
            </a:r>
            <a:r>
              <a:rPr lang="en-US" altLang="ja-JP" spc="-6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2</a:t>
            </a:r>
            <a:r>
              <a:rPr spc="-6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（</a:t>
            </a:r>
            <a:r>
              <a:rPr lang="ja-JP" altLang="en-US" spc="-27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金</a:t>
            </a:r>
            <a:r>
              <a:rPr spc="-280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）</a:t>
            </a:r>
            <a:r>
              <a:rPr spc="-10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ま</a:t>
            </a:r>
            <a:r>
              <a:rPr spc="-90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で</a:t>
            </a:r>
            <a:r>
              <a:rPr spc="-7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に</a:t>
            </a:r>
            <a:r>
              <a:rPr spc="-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事前申込み</a:t>
            </a:r>
            <a:r>
              <a:rPr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必</a:t>
            </a:r>
            <a:r>
              <a:rPr spc="-5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要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  <a:cs typeface="SimSu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7006" y="7081770"/>
            <a:ext cx="619044" cy="2898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講師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47069" y="7072769"/>
            <a:ext cx="575673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1095375" algn="l"/>
              </a:tabLst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Yu Gothic UI"/>
              </a:rPr>
              <a:t>岡本　和久</a:t>
            </a:r>
            <a:r>
              <a:rPr b="1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一社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SimSun"/>
              </a:rPr>
              <a:t>兵庫県社会福祉士会会長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38966" y="7434307"/>
            <a:ext cx="5943600" cy="134139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28040" marR="5080" algn="just">
              <a:spcBef>
                <a:spcPts val="180"/>
              </a:spcBef>
            </a:pP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【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略　歴）</a:t>
            </a:r>
            <a:endParaRPr lang="en-US" altLang="ja-JP" sz="1400" spc="15" dirty="0">
              <a:latin typeface="Meiryo UI" panose="020B0604030504040204" pitchFamily="50" charset="-128"/>
              <a:ea typeface="Meiryo UI" panose="020B0604030504040204" pitchFamily="50" charset="-128"/>
              <a:cs typeface="MS Gothic"/>
            </a:endParaRPr>
          </a:p>
          <a:p>
            <a:pPr marL="828040" marR="5080" algn="just">
              <a:spcBef>
                <a:spcPts val="180"/>
              </a:spcBef>
            </a:pP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1991</a:t>
            </a:r>
            <a:r>
              <a:rPr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年</a:t>
            </a:r>
            <a:r>
              <a:rPr sz="1400" spc="20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に</a:t>
            </a:r>
            <a:r>
              <a:rPr lang="ja-JP" altLang="en-US" sz="1400" spc="20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神戸市役所</a:t>
            </a:r>
            <a:r>
              <a:rPr sz="1400" spc="15" dirty="0" err="1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に入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庁</a:t>
            </a:r>
            <a:r>
              <a:rPr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し、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生活保護ＣＷ、老人ＣＷ保健福祉局地域福祉課に勤務。</a:t>
            </a: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2001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年に厚生労働省老健局計画課に出向、</a:t>
            </a: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2003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年には高齢福祉課・介護保険課係長、灘区保護課係長、子ども家庭センター係長、</a:t>
            </a: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2021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年にこども・若者ケアラー支援担当課長、</a:t>
            </a:r>
            <a:r>
              <a:rPr lang="en-US" altLang="ja-JP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2022</a:t>
            </a:r>
            <a:r>
              <a:rPr lang="ja-JP" altLang="en-US" sz="1400" spc="15" dirty="0">
                <a:latin typeface="Meiryo UI" panose="020B0604030504040204" pitchFamily="50" charset="-128"/>
                <a:ea typeface="Meiryo UI" panose="020B0604030504040204" pitchFamily="50" charset="-128"/>
                <a:cs typeface="MS Gothic"/>
              </a:rPr>
              <a:t>年、神戸市福祉局障害福祉課 発達障害者支援センター長。</a:t>
            </a:r>
            <a:endParaRPr sz="1400" dirty="0">
              <a:latin typeface="MS Gothic"/>
              <a:cs typeface="MS Gothic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6236" y="5522087"/>
            <a:ext cx="1453134" cy="1452198"/>
          </a:xfrm>
          <a:prstGeom prst="rect">
            <a:avLst/>
          </a:prstGeom>
        </p:spPr>
      </p:pic>
      <p:pic>
        <p:nvPicPr>
          <p:cNvPr id="23" name="図 22" descr="ネクタイを締めた男性&#10;&#10;自動的に生成された説明">
            <a:extLst>
              <a:ext uri="{FF2B5EF4-FFF2-40B4-BE49-F238E27FC236}">
                <a16:creationId xmlns:a16="http://schemas.microsoft.com/office/drawing/2014/main" id="{FEB13D87-728D-4BAE-50F1-B62C81565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55" y="7449659"/>
            <a:ext cx="1377281" cy="128820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44865" y="8858080"/>
            <a:ext cx="6869664" cy="15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880"/>
              </a:spcBef>
            </a:pPr>
            <a:r>
              <a:rPr lang="en-US" altLang="ja-JP" sz="1200" b="1" spc="-18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【 </a:t>
            </a:r>
            <a:r>
              <a:rPr lang="ja-JP" altLang="en-US" sz="1200" b="1" spc="-18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申込み</a:t>
            </a:r>
            <a:r>
              <a:rPr lang="ja-JP" altLang="en-US" sz="1200" b="1" spc="-18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　・　</a:t>
            </a:r>
            <a:r>
              <a:rPr lang="ja-JP" altLang="en-US" sz="1200" b="1" spc="-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問</a:t>
            </a:r>
            <a:r>
              <a:rPr lang="ja-JP" altLang="en-US" sz="1200" b="1" spc="-5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い</a:t>
            </a:r>
            <a:r>
              <a:rPr lang="ja-JP" altLang="en-US" sz="1200" b="1" spc="-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合せ </a:t>
            </a:r>
            <a:r>
              <a:rPr lang="en-US" altLang="ja-JP" sz="1200" b="1" spc="-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】</a:t>
            </a:r>
          </a:p>
          <a:p>
            <a:pPr marL="12700">
              <a:lnSpc>
                <a:spcPts val="1400"/>
              </a:lnSpc>
              <a:spcBef>
                <a:spcPts val="880"/>
              </a:spcBef>
            </a:pPr>
            <a:r>
              <a:rPr lang="ja-JP" altLang="en-US" sz="16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　　　　　　　　　</a:t>
            </a:r>
            <a:r>
              <a:rPr lang="ja-JP" altLang="en-US" sz="24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☚</a:t>
            </a:r>
            <a:r>
              <a:rPr lang="ja-JP" altLang="en-US" sz="16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/>
            </a:r>
            <a:r>
              <a:rPr lang="en-US" altLang="ja-JP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QR</a:t>
            </a:r>
            <a:r>
              <a:rPr lang="ja-JP" altLang="en-US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コードからお申し込みください（</a:t>
            </a:r>
            <a:r>
              <a:rPr lang="en-US" altLang="ja-JP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  <a:hlinkClick r:id="rId4"/>
              </a:rPr>
              <a:t>https://forms.gle/ag6LU5G8211pyRa29</a:t>
            </a:r>
            <a:r>
              <a:rPr lang="ja-JP" altLang="en-US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）</a:t>
            </a:r>
            <a:endParaRPr lang="en-US" altLang="ja-JP" sz="1200" spc="-5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  <a:p>
            <a:pPr marL="12700">
              <a:lnSpc>
                <a:spcPts val="1400"/>
              </a:lnSpc>
              <a:spcBef>
                <a:spcPts val="880"/>
              </a:spcBef>
            </a:pPr>
            <a:r>
              <a:rPr lang="ja-JP" altLang="en-US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　　　　　　　　　　　　　　　</a:t>
            </a:r>
            <a:r>
              <a:rPr lang="en-US" altLang="ja-JP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※QR</a:t>
            </a:r>
            <a:r>
              <a:rPr lang="ja-JP" altLang="en-US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コードから申し込めない場合は、下記メールアドレスまで</a:t>
            </a:r>
            <a:endParaRPr lang="en-US" altLang="ja-JP" sz="1200" spc="-5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  <a:p>
            <a:pPr marL="12700">
              <a:lnSpc>
                <a:spcPts val="1400"/>
              </a:lnSpc>
              <a:spcBef>
                <a:spcPts val="880"/>
              </a:spcBef>
            </a:pPr>
            <a:r>
              <a:rPr lang="ja-JP" altLang="en-US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 　　　　　　　　　　　</a:t>
            </a:r>
            <a:r>
              <a:rPr lang="en-US" altLang="ja-JP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E-mail</a:t>
            </a:r>
            <a:r>
              <a:rPr lang="ja-JP" altLang="en-US" sz="12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  <a:hlinkClick r:id="rId5"/>
              </a:rPr>
              <a:t>：</a:t>
            </a:r>
            <a:r>
              <a:rPr lang="en-US" altLang="ja-JP" sz="1200" u="sng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  <a:hlinkClick r:id="rId6"/>
              </a:rPr>
              <a:t>avecmonmari@gmail.com</a:t>
            </a:r>
            <a:r>
              <a:rPr lang="ja-JP" altLang="en-US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　</a:t>
            </a:r>
            <a:r>
              <a:rPr lang="ja-JP" altLang="en-US" sz="14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（℡）</a:t>
            </a:r>
            <a:r>
              <a:rPr lang="en-US" altLang="ja-JP" sz="1400" spc="-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090-4767-3331</a:t>
            </a:r>
          </a:p>
          <a:p>
            <a:pPr marL="12700">
              <a:lnSpc>
                <a:spcPts val="1400"/>
              </a:lnSpc>
              <a:spcBef>
                <a:spcPts val="880"/>
              </a:spcBef>
            </a:pPr>
            <a:endParaRPr lang="en-US" altLang="ja-JP" sz="1400" spc="-5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sp>
        <p:nvSpPr>
          <p:cNvPr id="22" name="object 6"/>
          <p:cNvSpPr txBox="1"/>
          <p:nvPr/>
        </p:nvSpPr>
        <p:spPr>
          <a:xfrm>
            <a:off x="656922" y="5270500"/>
            <a:ext cx="502632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 panose="05000000000000000000" pitchFamily="2" charset="2"/>
              <a:buChar char="n"/>
            </a:pPr>
            <a:r>
              <a:rPr lang="ja-JP" altLang="en-US" sz="2800" spc="-50" dirty="0">
                <a:latin typeface="Copperplate Gothic Bold" panose="020E0705020206020404" pitchFamily="34" charset="0"/>
                <a:cs typeface="Sitka Heading"/>
              </a:rPr>
              <a:t>［</a:t>
            </a:r>
            <a:r>
              <a:rPr lang="en-US" altLang="ja-JP" sz="2800" spc="-50" dirty="0">
                <a:latin typeface="Copperplate Gothic Bold" panose="020E0705020206020404" pitchFamily="34" charset="0"/>
                <a:cs typeface="Sitka Heading"/>
              </a:rPr>
              <a:t>ZOOM</a:t>
            </a:r>
            <a:r>
              <a:rPr lang="ja-JP" altLang="en-US" sz="2800" spc="-50" dirty="0">
                <a:latin typeface="Copperplate Gothic Bold" panose="020E0705020206020404" pitchFamily="34" charset="0"/>
                <a:cs typeface="Sitka Heading"/>
              </a:rPr>
              <a:t>］にてオンライン開催</a:t>
            </a:r>
            <a:endParaRPr lang="en-US" altLang="ja-JP" sz="2800" spc="-50" dirty="0">
              <a:latin typeface="Copperplate Gothic Bold" panose="020E0705020206020404" pitchFamily="34" charset="0"/>
              <a:cs typeface="Sitka Heading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9863" y="404951"/>
            <a:ext cx="673935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但馬福祉</a:t>
            </a:r>
            <a:r>
              <a:rPr kumimoji="1"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団体共催企画</a:t>
            </a:r>
            <a:r>
              <a:rPr kumimoji="1"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※4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団体とは・・・介護支援専門員協会、介護福祉士会、精神保健福祉士協会、社会福祉士会</a:t>
            </a:r>
            <a:endParaRPr kumimoji="1" lang="ja-JP" altLang="en-US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https://qr.quel.jp/tmp/56313c5a3886636c413faaab5f25b07ea305f0d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55" y="9251109"/>
            <a:ext cx="914558" cy="91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CB058A-9F82-8ED2-528E-8E5041E36F27}"/>
              </a:ext>
            </a:extLst>
          </p:cNvPr>
          <p:cNvSpPr txBox="1"/>
          <p:nvPr/>
        </p:nvSpPr>
        <p:spPr>
          <a:xfrm>
            <a:off x="1106528" y="569081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ミーティング</a:t>
            </a:r>
            <a:r>
              <a:rPr kumimoji="1" lang="en-US" altLang="ja-JP" dirty="0"/>
              <a:t>ID </a:t>
            </a:r>
            <a:r>
              <a:rPr kumimoji="1" lang="ja-JP" altLang="en-US" dirty="0"/>
              <a:t>： </a:t>
            </a:r>
            <a:r>
              <a:rPr kumimoji="1" lang="en-US" altLang="ja-JP" dirty="0"/>
              <a:t>897</a:t>
            </a:r>
            <a:r>
              <a:rPr kumimoji="1" lang="ja-JP" altLang="en-US" dirty="0"/>
              <a:t>　</a:t>
            </a:r>
            <a:r>
              <a:rPr kumimoji="1" lang="en-US" altLang="ja-JP" dirty="0"/>
              <a:t>3190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5605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266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Meiryo UI</vt:lpstr>
      <vt:lpstr>MS Gothic</vt:lpstr>
      <vt:lpstr>SimSun</vt:lpstr>
      <vt:lpstr>UD デジタル 教科書体 NK-B</vt:lpstr>
      <vt:lpstr>Calibri</vt:lpstr>
      <vt:lpstr>Copperplate Gothic Bold</vt:lpstr>
      <vt:lpstr>Wingdings</vt:lpstr>
      <vt:lpstr>Office Theme</vt:lpstr>
      <vt:lpstr>「ヤングケアラーについて学ぼう」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市民講演会</dc:title>
  <dc:creator>ncenter</dc:creator>
  <cp:lastModifiedBy>大植病院02</cp:lastModifiedBy>
  <cp:revision>28</cp:revision>
  <dcterms:created xsi:type="dcterms:W3CDTF">2022-07-27T07:21:38Z</dcterms:created>
  <dcterms:modified xsi:type="dcterms:W3CDTF">2022-08-22T05:59:46Z</dcterms:modified>
</cp:coreProperties>
</file>